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7"/>
  </p:notesMasterIdLst>
  <p:sldIdLst>
    <p:sldId id="295" r:id="rId2"/>
    <p:sldId id="297" r:id="rId3"/>
    <p:sldId id="296" r:id="rId4"/>
    <p:sldId id="299" r:id="rId5"/>
    <p:sldId id="309" r:id="rId6"/>
    <p:sldId id="302" r:id="rId7"/>
    <p:sldId id="300" r:id="rId8"/>
    <p:sldId id="306" r:id="rId9"/>
    <p:sldId id="307" r:id="rId10"/>
    <p:sldId id="308" r:id="rId11"/>
    <p:sldId id="304" r:id="rId12"/>
    <p:sldId id="305" r:id="rId13"/>
    <p:sldId id="303" r:id="rId14"/>
    <p:sldId id="301" r:id="rId15"/>
    <p:sldId id="310" r:id="rId16"/>
  </p:sldIdLst>
  <p:sldSz cx="12192000" cy="6858000"/>
  <p:notesSz cx="6858000" cy="9144000"/>
  <p:embeddedFontLst>
    <p:embeddedFont>
      <p:font typeface="Consolas" panose="020B0609020204030204" pitchFamily="49" charset="0"/>
      <p:regular r:id="rId18"/>
      <p:bold r:id="rId19"/>
      <p:italic r:id="rId20"/>
      <p:boldItalic r:id="rId21"/>
    </p:embeddedFont>
    <p:embeddedFont>
      <p:font typeface="NanumGothic" pitchFamily="2" charset="-127"/>
      <p:regular r:id="rId22"/>
      <p:bold r:id="rId23"/>
    </p:embeddedFont>
    <p:embeddedFont>
      <p:font typeface="Open Sans Light" pitchFamily="2" charset="0"/>
      <p:regular r:id="rId24"/>
      <p:italic r:id="rId25"/>
    </p:embeddedFont>
    <p:embeddedFont>
      <p:font typeface="Space Grotesk" pitchFamily="2" charset="77"/>
      <p:regular r:id="rId26"/>
      <p:bold r:id="rId27"/>
    </p:embeddedFont>
    <p:embeddedFont>
      <p:font typeface="Space Grotesk Medium" pitchFamily="2" charset="77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9"/>
            <p14:sldId id="302"/>
            <p14:sldId id="300"/>
            <p14:sldId id="306"/>
            <p14:sldId id="307"/>
            <p14:sldId id="308"/>
            <p14:sldId id="304"/>
            <p14:sldId id="305"/>
            <p14:sldId id="303"/>
            <p14:sldId id="301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96110"/>
  </p:normalViewPr>
  <p:slideViewPr>
    <p:cSldViewPr snapToGrid="0">
      <p:cViewPr varScale="1">
        <p:scale>
          <a:sx n="107" d="100"/>
          <a:sy n="107" d="100"/>
        </p:scale>
        <p:origin x="18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" TargetMode="Externa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/devops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m365dev" TargetMode="Externa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ppdev" TargetMode="Externa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containers.dev/" TargetMode="Externa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containers.dev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Defines developer container spec</a:t>
            </a:r>
          </a:p>
        </p:txBody>
      </p:sp>
    </p:spTree>
    <p:extLst>
      <p:ext uri="{BB962C8B-B14F-4D97-AF65-F5344CB8AC3E}">
        <p14:creationId xmlns:p14="http://schemas.microsoft.com/office/powerpoint/2010/main" val="979080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Implementation of Development Containers</a:t>
            </a:r>
          </a:p>
        </p:txBody>
      </p:sp>
    </p:spTree>
    <p:extLst>
      <p:ext uri="{BB962C8B-B14F-4D97-AF65-F5344CB8AC3E}">
        <p14:creationId xmlns:p14="http://schemas.microsoft.com/office/powerpoint/2010/main" val="40102669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Share consistent development environment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among project members</a:t>
            </a:r>
          </a:p>
        </p:txBody>
      </p:sp>
    </p:spTree>
    <p:extLst>
      <p:ext uri="{BB962C8B-B14F-4D97-AF65-F5344CB8AC3E}">
        <p14:creationId xmlns:p14="http://schemas.microsoft.com/office/powerpoint/2010/main" val="4012418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GitHub </a:t>
            </a:r>
            <a:r>
              <a:rPr lang="en-US" sz="4000" dirty="0" err="1"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Install same developer tools</a:t>
            </a:r>
          </a:p>
        </p:txBody>
      </p:sp>
    </p:spTree>
    <p:extLst>
      <p:ext uri="{BB962C8B-B14F-4D97-AF65-F5344CB8AC3E}">
        <p14:creationId xmlns:p14="http://schemas.microsoft.com/office/powerpoint/2010/main" val="26833642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Fork to your account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810163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Getting Started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devops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46848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>
                <a:ea typeface="NanumGothic" pitchFamily="2" charset="-127"/>
              </a:rPr>
              <a:t>Setup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Development</a:t>
            </a:r>
            <a:br>
              <a:rPr lang="en-US" altLang="ko-KR" dirty="0">
                <a:ea typeface="NanumGothic" pitchFamily="2" charset="-127"/>
              </a:rPr>
            </a:br>
            <a:r>
              <a:rPr lang="en-US" altLang="ko-KR" dirty="0">
                <a:ea typeface="NanumGothic" pitchFamily="2" charset="-127"/>
              </a:rPr>
              <a:t>Environment</a:t>
            </a:r>
            <a:endParaRPr lang="en-US" dirty="0">
              <a:ea typeface="NanumGothic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Separate web browser profile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To avoid session/cookie interference</a:t>
            </a: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Microsoft 365 Developer Program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/m365dev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3A8101-B40D-29CD-16F6-C45E07AF8D19}"/>
              </a:ext>
            </a:extLst>
          </p:cNvPr>
          <p:cNvSpPr txBox="1"/>
          <p:nvPr/>
        </p:nvSpPr>
        <p:spPr>
          <a:xfrm rot="19800000">
            <a:off x="6920308" y="4807711"/>
            <a:ext cx="3448280" cy="553998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3000" dirty="0">
                <a:solidFill>
                  <a:srgbClr val="000000"/>
                </a:solidFill>
                <a:latin typeface="Space Grotesk" pitchFamily="2" charset="77"/>
                <a:cs typeface="Space Grotesk" pitchFamily="2" charset="77"/>
              </a:rPr>
              <a:t>Pre-configured</a:t>
            </a:r>
          </a:p>
        </p:txBody>
      </p:sp>
    </p:spTree>
    <p:extLst>
      <p:ext uri="{BB962C8B-B14F-4D97-AF65-F5344CB8AC3E}">
        <p14:creationId xmlns:p14="http://schemas.microsoft.com/office/powerpoint/2010/main" val="685815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Developer Plan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gppbkr</a:t>
            </a: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3C14CB5-4A67-B9EA-38C0-50B39DDB68D5}"/>
              </a:ext>
            </a:extLst>
          </p:cNvPr>
          <p:cNvSpPr txBox="1"/>
          <p:nvPr/>
        </p:nvSpPr>
        <p:spPr>
          <a:xfrm rot="19800000">
            <a:off x="6920308" y="4807711"/>
            <a:ext cx="3448280" cy="553998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sz="3000" dirty="0">
                <a:solidFill>
                  <a:srgbClr val="000000"/>
                </a:solidFill>
                <a:latin typeface="Space Grotesk" pitchFamily="2" charset="77"/>
                <a:cs typeface="Space Grotesk" pitchFamily="2" charset="77"/>
              </a:rPr>
              <a:t>Pre-configured</a:t>
            </a:r>
          </a:p>
        </p:txBody>
      </p:sp>
    </p:spTree>
    <p:extLst>
      <p:ext uri="{BB962C8B-B14F-4D97-AF65-F5344CB8AC3E}">
        <p14:creationId xmlns:p14="http://schemas.microsoft.com/office/powerpoint/2010/main" val="8519411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All runtime environments should be the same</a:t>
            </a:r>
          </a:p>
        </p:txBody>
      </p:sp>
    </p:spTree>
    <p:extLst>
      <p:ext uri="{BB962C8B-B14F-4D97-AF65-F5344CB8AC3E}">
        <p14:creationId xmlns:p14="http://schemas.microsoft.com/office/powerpoint/2010/main" val="11910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Why not development environment?</a:t>
            </a:r>
          </a:p>
        </p:txBody>
      </p:sp>
    </p:spTree>
    <p:extLst>
      <p:ext uri="{BB962C8B-B14F-4D97-AF65-F5344CB8AC3E}">
        <p14:creationId xmlns:p14="http://schemas.microsoft.com/office/powerpoint/2010/main" val="2829129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Development Containers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containers.dev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58273164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608</TotalTime>
  <Words>190</Words>
  <Application>Microsoft Macintosh PowerPoint</Application>
  <PresentationFormat>Widescreen</PresentationFormat>
  <Paragraphs>42</Paragraphs>
  <Slides>15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Arial</vt:lpstr>
      <vt:lpstr>Consolas</vt:lpstr>
      <vt:lpstr>Calibri</vt:lpstr>
      <vt:lpstr>Open Sans Light</vt:lpstr>
      <vt:lpstr>Space Grotesk</vt:lpstr>
      <vt:lpstr>NanumGothic</vt:lpstr>
      <vt:lpstr>Space Grotesk Medium</vt:lpstr>
      <vt:lpstr>1_Office Theme</vt:lpstr>
      <vt:lpstr>PowerPoint Presentation</vt:lpstr>
      <vt:lpstr>PowerPoint Presentation</vt:lpstr>
      <vt:lpstr>Setup Development Environment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20</cp:revision>
  <dcterms:created xsi:type="dcterms:W3CDTF">2023-09-13T17:25:02Z</dcterms:created>
  <dcterms:modified xsi:type="dcterms:W3CDTF">2024-02-07T01:39:26Z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